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216504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12715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16701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213854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115899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11116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213427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23492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92547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285292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18311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C15C6-775B-4412-81D4-8BBE62264B8E}" type="datetimeFigureOut">
              <a:rPr lang="es-EC" smtClean="0"/>
              <a:pPr/>
              <a:t>13/09/2019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7FC2-AB22-4081-8D05-6C58AD81975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xmlns="" val="357067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94704" y="128788"/>
            <a:ext cx="628489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Martes 16 a jueves 19: </a:t>
            </a:r>
            <a:r>
              <a:rPr lang="es-ES" dirty="0" smtClean="0"/>
              <a:t>Una delegación del municipio y de la ciudad, visitará Cuenca para experimentar de primera mano las actividades de la Semana de la Movilidad en esta ciudad.</a:t>
            </a:r>
          </a:p>
          <a:p>
            <a:endParaRPr lang="es-ES" b="1" u="sng" dirty="0" smtClean="0"/>
          </a:p>
          <a:p>
            <a:r>
              <a:rPr lang="es-ES" b="1" u="sng" dirty="0" smtClean="0"/>
              <a:t>Inicio de la Semana de la movilidad</a:t>
            </a:r>
          </a:p>
          <a:p>
            <a:endParaRPr lang="es-ES" b="1" u="sng" dirty="0" smtClean="0"/>
          </a:p>
          <a:p>
            <a:r>
              <a:rPr lang="es-ES" b="1" u="sng" dirty="0" smtClean="0"/>
              <a:t>Domingo</a:t>
            </a:r>
          </a:p>
          <a:p>
            <a:r>
              <a:rPr lang="es-ES" sz="1400" dirty="0" smtClean="0"/>
              <a:t> 22 de Septiembre</a:t>
            </a:r>
          </a:p>
          <a:p>
            <a:endParaRPr lang="es-ES" sz="1600" dirty="0" smtClean="0"/>
          </a:p>
          <a:p>
            <a:r>
              <a:rPr lang="es-ES" sz="1400" dirty="0" smtClean="0"/>
              <a:t>8h30 -11h30 </a:t>
            </a:r>
            <a:r>
              <a:rPr lang="es-ES" dirty="0" smtClean="0"/>
              <a:t>Ruta de los museos en bicicleta</a:t>
            </a:r>
          </a:p>
          <a:p>
            <a:r>
              <a:rPr lang="es-ES" dirty="0">
                <a:solidFill>
                  <a:srgbClr val="92D050"/>
                </a:solidFill>
              </a:rPr>
              <a:t>	</a:t>
            </a:r>
            <a:r>
              <a:rPr lang="es-ES" sz="1400" dirty="0" smtClean="0">
                <a:solidFill>
                  <a:srgbClr val="92D050"/>
                </a:solidFill>
              </a:rPr>
              <a:t>(</a:t>
            </a:r>
            <a:r>
              <a:rPr lang="es-ES" sz="1400" dirty="0">
                <a:solidFill>
                  <a:srgbClr val="92D050"/>
                </a:solidFill>
              </a:rPr>
              <a:t>Evento abierto a todo público)</a:t>
            </a:r>
          </a:p>
          <a:p>
            <a:r>
              <a:rPr lang="es-ES" sz="1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Lugar: Inicia </a:t>
            </a:r>
            <a:r>
              <a:rPr lang="es-ES" sz="1400" dirty="0">
                <a:solidFill>
                  <a:schemeClr val="bg2">
                    <a:lumMod val="25000"/>
                  </a:schemeClr>
                </a:solidFill>
              </a:rPr>
              <a:t>en </a:t>
            </a:r>
            <a:r>
              <a:rPr lang="es-EC" sz="1400" dirty="0" err="1">
                <a:solidFill>
                  <a:schemeClr val="bg2">
                    <a:lumMod val="25000"/>
                  </a:schemeClr>
                </a:solidFill>
              </a:rPr>
              <a:t>Lalama</a:t>
            </a:r>
            <a:r>
              <a:rPr lang="es-EC" sz="1400" dirty="0">
                <a:solidFill>
                  <a:schemeClr val="bg2">
                    <a:lumMod val="25000"/>
                  </a:schemeClr>
                </a:solidFill>
              </a:rPr>
              <a:t> y Rocafuerte </a:t>
            </a:r>
            <a:endParaRPr lang="es-EC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s-ES" sz="1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ES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s-ES" dirty="0" smtClean="0"/>
              <a:t>9h - 13h  PARK(</a:t>
            </a:r>
            <a:r>
              <a:rPr lang="es-ES" dirty="0" err="1" smtClean="0"/>
              <a:t>ing</a:t>
            </a:r>
            <a:r>
              <a:rPr lang="es-ES" dirty="0" smtClean="0"/>
              <a:t>) </a:t>
            </a:r>
            <a:r>
              <a:rPr lang="es-ES" dirty="0" err="1" smtClean="0"/>
              <a:t>day</a:t>
            </a:r>
            <a:r>
              <a:rPr lang="es-ES" dirty="0" smtClean="0"/>
              <a:t> </a:t>
            </a:r>
            <a:r>
              <a:rPr lang="es-ES" dirty="0"/>
              <a:t>	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sz="1400" dirty="0" smtClean="0">
                <a:solidFill>
                  <a:srgbClr val="92D050"/>
                </a:solidFill>
              </a:rPr>
              <a:t>(</a:t>
            </a:r>
            <a:r>
              <a:rPr lang="es-ES" sz="1400" dirty="0">
                <a:solidFill>
                  <a:srgbClr val="92D050"/>
                </a:solidFill>
              </a:rPr>
              <a:t>Evento abierto a todo público)</a:t>
            </a:r>
          </a:p>
          <a:p>
            <a:r>
              <a:rPr lang="es-ES" sz="1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Lugar: En </a:t>
            </a:r>
            <a:r>
              <a:rPr lang="es-ES" sz="1400" dirty="0">
                <a:solidFill>
                  <a:schemeClr val="bg2">
                    <a:lumMod val="25000"/>
                  </a:schemeClr>
                </a:solidFill>
              </a:rPr>
              <a:t>la calle Bolívar entre Mariano castillo 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y Guayaquil	</a:t>
            </a:r>
          </a:p>
          <a:p>
            <a:endParaRPr lang="es-ES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s-ES" dirty="0"/>
              <a:t>9h – 13h  </a:t>
            </a:r>
            <a:r>
              <a:rPr lang="es-ES" dirty="0" smtClean="0"/>
              <a:t>Feria de emprendimientos sostenibles/ innovadores</a:t>
            </a:r>
          </a:p>
          <a:p>
            <a:r>
              <a:rPr lang="es-ES" dirty="0" smtClean="0"/>
              <a:t>	</a:t>
            </a:r>
            <a:r>
              <a:rPr lang="es-ES" sz="1400" dirty="0">
                <a:solidFill>
                  <a:schemeClr val="accent1">
                    <a:lumMod val="75000"/>
                  </a:schemeClr>
                </a:solidFill>
              </a:rPr>
              <a:t>(Evento </a:t>
            </a:r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</a:rPr>
              <a:t>con pre-inscripción, cupos limitados)</a:t>
            </a:r>
            <a:endParaRPr lang="es-ES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ES" sz="1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Lugar: En la calle Bolívar entre Mariano castillo </a:t>
            </a:r>
            <a:r>
              <a:rPr lang="es-ES" sz="1400" dirty="0">
                <a:solidFill>
                  <a:schemeClr val="bg2">
                    <a:lumMod val="25000"/>
                  </a:schemeClr>
                </a:solidFill>
              </a:rPr>
              <a:t>y Guayaquil	</a:t>
            </a:r>
          </a:p>
          <a:p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ES" b="1" u="sng" dirty="0"/>
          </a:p>
          <a:p>
            <a:r>
              <a:rPr lang="es-ES" b="1" u="sng" dirty="0" smtClean="0"/>
              <a:t>Lunes</a:t>
            </a:r>
            <a:endParaRPr lang="es-ES" b="1" u="sng" dirty="0"/>
          </a:p>
          <a:p>
            <a:r>
              <a:rPr lang="es-ES" sz="1400" dirty="0" smtClean="0"/>
              <a:t>23 </a:t>
            </a:r>
            <a:r>
              <a:rPr lang="es-ES" sz="1400" dirty="0"/>
              <a:t>de Septiembre</a:t>
            </a:r>
          </a:p>
          <a:p>
            <a:endParaRPr lang="es-ES" sz="1400" dirty="0" smtClean="0">
              <a:solidFill>
                <a:schemeClr val="accent1"/>
              </a:solidFill>
            </a:endParaRPr>
          </a:p>
          <a:p>
            <a:r>
              <a:rPr lang="es-ES" dirty="0"/>
              <a:t>10h-17h  </a:t>
            </a:r>
            <a:r>
              <a:rPr lang="es-EC" dirty="0" smtClean="0"/>
              <a:t>Curso </a:t>
            </a:r>
            <a:r>
              <a:rPr lang="es-EC" dirty="0"/>
              <a:t>de movilidad y gestión de las </a:t>
            </a:r>
            <a:r>
              <a:rPr lang="es-EC" dirty="0" smtClean="0"/>
              <a:t>ciudades </a:t>
            </a:r>
            <a:endParaRPr lang="es-EC" dirty="0"/>
          </a:p>
          <a:p>
            <a:r>
              <a:rPr lang="es-ES" sz="1400" dirty="0" smtClean="0">
                <a:solidFill>
                  <a:schemeClr val="accent1"/>
                </a:solidFill>
              </a:rPr>
              <a:t>	</a:t>
            </a:r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</a:rPr>
              <a:t>(Evento con pre-inscripción, cupos limitados)</a:t>
            </a:r>
          </a:p>
          <a:p>
            <a:r>
              <a:rPr lang="es-ES" sz="1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es-ES" sz="1400" dirty="0">
              <a:solidFill>
                <a:schemeClr val="bg2">
                  <a:lumMod val="25000"/>
                </a:schemeClr>
              </a:solidFill>
            </a:endParaRPr>
          </a:p>
          <a:p>
            <a:endParaRPr lang="es-ES" sz="1400" dirty="0" smtClean="0">
              <a:solidFill>
                <a:schemeClr val="accent1"/>
              </a:solidFill>
            </a:endParaRPr>
          </a:p>
          <a:p>
            <a:endParaRPr lang="es-ES" dirty="0" smtClean="0"/>
          </a:p>
          <a:p>
            <a:r>
              <a:rPr lang="es-ES" dirty="0" smtClean="0"/>
              <a:t>  </a:t>
            </a:r>
          </a:p>
          <a:p>
            <a:endParaRPr lang="es-ES" dirty="0"/>
          </a:p>
          <a:p>
            <a:endParaRPr lang="es-ES" dirty="0" smtClean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118478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14401" y="206062"/>
            <a:ext cx="8497006" cy="76328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 dirty="0" smtClean="0"/>
              <a:t>Martes</a:t>
            </a:r>
          </a:p>
          <a:p>
            <a:r>
              <a:rPr lang="es-ES" sz="1400" dirty="0" smtClean="0"/>
              <a:t> 24 de Septiembre</a:t>
            </a:r>
          </a:p>
          <a:p>
            <a:endParaRPr lang="es-ES" sz="1400" dirty="0"/>
          </a:p>
          <a:p>
            <a:r>
              <a:rPr lang="es-ES" dirty="0"/>
              <a:t>9h-11h</a:t>
            </a:r>
            <a:r>
              <a:rPr lang="es-ES" sz="1400" dirty="0"/>
              <a:t>	Desayuno con pequeñas y medianas empresas</a:t>
            </a:r>
          </a:p>
          <a:p>
            <a:r>
              <a:rPr lang="es-ES" sz="1400" dirty="0">
                <a:solidFill>
                  <a:srgbClr val="92D050"/>
                </a:solidFill>
              </a:rPr>
              <a:t>	</a:t>
            </a:r>
            <a:r>
              <a:rPr lang="es-ES" sz="1400" dirty="0">
                <a:solidFill>
                  <a:srgbClr val="FF0000"/>
                </a:solidFill>
              </a:rPr>
              <a:t>(Evento </a:t>
            </a:r>
            <a:r>
              <a:rPr lang="es-ES" sz="1400" dirty="0" smtClean="0">
                <a:solidFill>
                  <a:srgbClr val="FF0000"/>
                </a:solidFill>
              </a:rPr>
              <a:t>con </a:t>
            </a:r>
            <a:r>
              <a:rPr lang="es-ES" sz="1400" dirty="0">
                <a:solidFill>
                  <a:srgbClr val="FF0000"/>
                </a:solidFill>
              </a:rPr>
              <a:t>invitación)</a:t>
            </a:r>
          </a:p>
          <a:p>
            <a:endParaRPr lang="es-ES" sz="1400" dirty="0" smtClean="0"/>
          </a:p>
          <a:p>
            <a:endParaRPr lang="es-ES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s-ES" dirty="0" smtClean="0"/>
              <a:t>14h -16h  Cambio de roles </a:t>
            </a:r>
            <a:r>
              <a:rPr lang="es-ES" dirty="0"/>
              <a:t>	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</a:rPr>
              <a:t>(Evento con pre-inscripción, cupos limitados)</a:t>
            </a:r>
          </a:p>
          <a:p>
            <a:r>
              <a:rPr lang="es-ES" sz="1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Lugar: Parque Montalvo</a:t>
            </a:r>
          </a:p>
          <a:p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endParaRPr lang="es-ES" b="1" u="sng" dirty="0"/>
          </a:p>
          <a:p>
            <a:r>
              <a:rPr lang="es-ES" b="1" u="sng" dirty="0" smtClean="0"/>
              <a:t>Miércoles</a:t>
            </a:r>
            <a:endParaRPr lang="es-ES" b="1" u="sng" dirty="0"/>
          </a:p>
          <a:p>
            <a:r>
              <a:rPr lang="es-ES" sz="1400" dirty="0" smtClean="0"/>
              <a:t>25 </a:t>
            </a:r>
            <a:r>
              <a:rPr lang="es-ES" sz="1400" dirty="0"/>
              <a:t>de Septiembre</a:t>
            </a:r>
          </a:p>
          <a:p>
            <a:endParaRPr lang="es-ES" sz="1400" dirty="0" smtClean="0">
              <a:solidFill>
                <a:schemeClr val="accent1"/>
              </a:solidFill>
            </a:endParaRPr>
          </a:p>
          <a:p>
            <a:endParaRPr lang="es-ES" sz="1400" dirty="0" smtClean="0">
              <a:solidFill>
                <a:schemeClr val="accent1"/>
              </a:solidFill>
            </a:endParaRPr>
          </a:p>
          <a:p>
            <a:r>
              <a:rPr lang="es-ES" dirty="0" smtClean="0"/>
              <a:t>9h-13h  </a:t>
            </a:r>
            <a:r>
              <a:rPr lang="es-EC" dirty="0" smtClean="0"/>
              <a:t>   Foro: Cambio de cultura ciudadana, el ser humano en el centro de la movilidad</a:t>
            </a:r>
          </a:p>
          <a:p>
            <a:r>
              <a:rPr lang="es-ES" sz="1400" dirty="0" smtClean="0">
                <a:solidFill>
                  <a:schemeClr val="accent1"/>
                </a:solidFill>
              </a:rPr>
              <a:t>	</a:t>
            </a:r>
            <a:r>
              <a:rPr lang="es-ES" sz="1400" dirty="0" smtClean="0">
                <a:solidFill>
                  <a:srgbClr val="92D050"/>
                </a:solidFill>
              </a:rPr>
              <a:t>(Evento abierto a todo público)</a:t>
            </a:r>
          </a:p>
          <a:p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 Lugar: Auditorio del Gobierno Provincial de Tungurahua</a:t>
            </a:r>
            <a:endParaRPr lang="es-ES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ES" b="1" u="sng" dirty="0" smtClean="0"/>
              <a:t>Jueves</a:t>
            </a:r>
            <a:endParaRPr lang="es-ES" b="1" u="sng" dirty="0"/>
          </a:p>
          <a:p>
            <a:r>
              <a:rPr lang="es-ES" sz="1400" dirty="0" smtClean="0"/>
              <a:t>26 </a:t>
            </a:r>
            <a:r>
              <a:rPr lang="es-ES" sz="1400" dirty="0"/>
              <a:t>de Septiembre</a:t>
            </a:r>
          </a:p>
          <a:p>
            <a:endParaRPr lang="es-ES" sz="1400" dirty="0" smtClean="0">
              <a:solidFill>
                <a:schemeClr val="accent1"/>
              </a:solidFill>
            </a:endParaRPr>
          </a:p>
          <a:p>
            <a:r>
              <a:rPr lang="es-ES" dirty="0" smtClean="0"/>
              <a:t>19h          Bici- patinando Ambato.</a:t>
            </a:r>
          </a:p>
          <a:p>
            <a:r>
              <a:rPr lang="es-ES" dirty="0"/>
              <a:t>	</a:t>
            </a:r>
            <a:r>
              <a:rPr lang="es-ES" sz="1600" dirty="0" smtClean="0"/>
              <a:t>Masa critica: Movilidad para todos</a:t>
            </a:r>
          </a:p>
          <a:p>
            <a:r>
              <a:rPr lang="es-ES" sz="1400" dirty="0" smtClean="0">
                <a:solidFill>
                  <a:schemeClr val="accent1"/>
                </a:solidFill>
              </a:rPr>
              <a:t>	</a:t>
            </a:r>
            <a:r>
              <a:rPr lang="es-ES" sz="1400" dirty="0" smtClean="0">
                <a:solidFill>
                  <a:srgbClr val="92D050"/>
                </a:solidFill>
              </a:rPr>
              <a:t>(Evento abierto a todo público)</a:t>
            </a:r>
          </a:p>
          <a:p>
            <a:r>
              <a:rPr lang="es-ES" sz="1400" dirty="0" smtClean="0">
                <a:solidFill>
                  <a:schemeClr val="accent1"/>
                </a:solidFill>
              </a:rPr>
              <a:t>	</a:t>
            </a:r>
            <a:r>
              <a:rPr lang="es-ES" sz="1400" dirty="0" smtClean="0">
                <a:solidFill>
                  <a:schemeClr val="bg2">
                    <a:lumMod val="25000"/>
                  </a:schemeClr>
                </a:solidFill>
              </a:rPr>
              <a:t>Lugar: Por confirmar.</a:t>
            </a:r>
            <a:endParaRPr lang="es-ES" sz="1400" dirty="0" smtClean="0">
              <a:solidFill>
                <a:schemeClr val="accent1"/>
              </a:solidFill>
            </a:endParaRPr>
          </a:p>
          <a:p>
            <a:endParaRPr lang="es-ES" dirty="0" smtClean="0"/>
          </a:p>
          <a:p>
            <a:r>
              <a:rPr lang="es-ES" dirty="0" smtClean="0"/>
              <a:t>  </a:t>
            </a:r>
          </a:p>
          <a:p>
            <a:endParaRPr lang="es-ES" dirty="0"/>
          </a:p>
          <a:p>
            <a:endParaRPr lang="es-ES" dirty="0" smtClean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319073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61</Words>
  <Application>Microsoft Office PowerPoint</Application>
  <PresentationFormat>Personalizado</PresentationFormat>
  <Paragraphs>58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Jimena La Rota</dc:creator>
  <cp:lastModifiedBy>setecnico03</cp:lastModifiedBy>
  <cp:revision>15</cp:revision>
  <dcterms:created xsi:type="dcterms:W3CDTF">2019-09-11T14:43:43Z</dcterms:created>
  <dcterms:modified xsi:type="dcterms:W3CDTF">2019-09-13T23:23:33Z</dcterms:modified>
</cp:coreProperties>
</file>