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</p:sldMasterIdLst>
  <p:notesMasterIdLst>
    <p:notesMasterId r:id="rId14"/>
  </p:notesMasterIdLst>
  <p:sldIdLst>
    <p:sldId id="264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3" r:id="rId13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3F5D2-EBA0-4B8E-95F2-44EEBEC190E7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E008C-BBEC-47DF-A71B-698FFE1455FA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87697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E008C-BBEC-47DF-A71B-698FFE1455FA}" type="slidenum">
              <a:rPr lang="es-EC" smtClean="0"/>
              <a:pPr/>
              <a:t>9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1998506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425333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50047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573197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107325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6204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149775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05383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38768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108643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23018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97853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74892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4FD02A6-0F3B-4A69-A4CB-247E62CC2224}" type="datetimeFigureOut">
              <a:rPr lang="es-EC" smtClean="0"/>
              <a:pPr/>
              <a:t>18/09/2019</a:t>
            </a:fld>
            <a:endParaRPr lang="es-EC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C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47CC0D-C0EC-4816-B348-AC990188F4FB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315904" cy="1772958"/>
          </a:xfrm>
        </p:spPr>
        <p:txBody>
          <a:bodyPr>
            <a:normAutofit fontScale="90000"/>
          </a:bodyPr>
          <a:lstStyle/>
          <a:p>
            <a:r>
              <a:rPr lang="es-EC" dirty="0" smtClean="0"/>
              <a:t/>
            </a:r>
            <a:br>
              <a:rPr lang="es-EC" dirty="0" smtClean="0"/>
            </a:br>
            <a:r>
              <a:rPr lang="es-EC" dirty="0" smtClean="0"/>
              <a:t>CONVENIO CCPDA – FAC 2019</a:t>
            </a:r>
            <a:br>
              <a:rPr lang="es-EC" dirty="0" smtClean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1664208" y="3429000"/>
            <a:ext cx="7174992" cy="1584176"/>
          </a:xfrm>
        </p:spPr>
        <p:txBody>
          <a:bodyPr>
            <a:normAutofit/>
          </a:bodyPr>
          <a:lstStyle/>
          <a:p>
            <a:r>
              <a:rPr lang="es-EC" dirty="0" smtClean="0"/>
              <a:t>CENTRO DE FORMACION DE CUIDADORES.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10069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96052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057344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JUSTIFICACION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CAMBIO ACELERADO</a:t>
            </a:r>
          </a:p>
          <a:p>
            <a:r>
              <a:rPr lang="es-EC" dirty="0" smtClean="0"/>
              <a:t>1.1 ENVEJECIMIENTO </a:t>
            </a:r>
          </a:p>
          <a:p>
            <a:r>
              <a:rPr lang="es-EC" dirty="0" smtClean="0"/>
              <a:t>1.2 EPIDEMIAS DE LA MODERNIDAD</a:t>
            </a:r>
          </a:p>
          <a:p>
            <a:r>
              <a:rPr lang="es-EC" dirty="0" smtClean="0"/>
              <a:t>1.3 URBANIZACION Y SALUD MENTAL.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12595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SITUACION EN TUNGURAHUA </a:t>
            </a:r>
            <a:endParaRPr lang="es-EC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ADULTOS MAYORES SON EL 10% DE LA POBLACION</a:t>
            </a:r>
          </a:p>
          <a:p>
            <a:r>
              <a:rPr lang="es-EC" dirty="0" smtClean="0"/>
              <a:t>40% BAJO EL NIVEL DE POBREZA</a:t>
            </a:r>
          </a:p>
          <a:p>
            <a:r>
              <a:rPr lang="es-EC" dirty="0" smtClean="0"/>
              <a:t>30 % CON ENFERMEDADES CRÓNICAS</a:t>
            </a:r>
          </a:p>
          <a:p>
            <a:r>
              <a:rPr lang="es-EC" dirty="0" smtClean="0"/>
              <a:t>% DE DISCAPACIDAD </a:t>
            </a:r>
          </a:p>
          <a:p>
            <a:r>
              <a:rPr lang="es-EC" smtClean="0"/>
              <a:t>12 % DIABETES E HIPERTENSION</a:t>
            </a:r>
            <a:endParaRPr lang="es-EC" dirty="0" smtClean="0"/>
          </a:p>
        </p:txBody>
      </p:sp>
    </p:spTree>
    <p:extLst>
      <p:ext uri="{BB962C8B-B14F-4D97-AF65-F5344CB8AC3E}">
        <p14:creationId xmlns:p14="http://schemas.microsoft.com/office/powerpoint/2010/main" xmlns="" val="15248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POLITICA PUBLICA.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PRIORIZA TRATAR LA CONSECUENCIA CON ENFOQUE DE SOLUCION INMEDIATA</a:t>
            </a:r>
          </a:p>
          <a:p>
            <a:r>
              <a:rPr lang="es-EC" dirty="0" smtClean="0"/>
              <a:t>EL ENFOQUE ESTA DIRIGIDO A LA PERSONA Y TIENE UNA VISIÓN UNICAUSAL.</a:t>
            </a:r>
          </a:p>
          <a:p>
            <a:r>
              <a:rPr lang="es-EC" dirty="0" smtClean="0"/>
              <a:t>OBEDECE A LA DEMANDA ESPONTANEA.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295760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ALIANZA CCPDA – FAC.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ENFOQUE DE VIGENCIA DE DERECHOS </a:t>
            </a:r>
          </a:p>
          <a:p>
            <a:r>
              <a:rPr lang="es-EC" dirty="0" smtClean="0"/>
              <a:t>VISION INTEGRAL – FAMILIAR. </a:t>
            </a:r>
          </a:p>
          <a:p>
            <a:r>
              <a:rPr lang="es-EC" dirty="0" smtClean="0"/>
              <a:t>PRIORIZA A LOS RESPONSABLES DE LA PERSONA VULNERABLE.</a:t>
            </a:r>
          </a:p>
          <a:p>
            <a:r>
              <a:rPr lang="es-EC" dirty="0" smtClean="0"/>
              <a:t>ESPACIO DE AUTOCUIDADO</a:t>
            </a:r>
          </a:p>
          <a:p>
            <a:r>
              <a:rPr lang="es-EC" dirty="0" smtClean="0"/>
              <a:t>COLECTIVOS DE APOYO MUTUO.</a:t>
            </a:r>
          </a:p>
          <a:p>
            <a:endParaRPr lang="es-EC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246900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CENTRO DE FORMACION DE CUIDADORES.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C" dirty="0" smtClean="0"/>
              <a:t>INICIAR UNA EXPERIENCIA PILOTO CON 160 FAMILIAS.</a:t>
            </a:r>
          </a:p>
          <a:p>
            <a:r>
              <a:rPr lang="es-EC" dirty="0" smtClean="0"/>
              <a:t>6.1 DOS TALLERES SEMANALES DE TEMATICAS LIGADAS A LOS ADULTOS MAYORES, LOS NIÑOS ESPECIALES,  LOS GRUPOS VULNERABLES.</a:t>
            </a:r>
          </a:p>
          <a:p>
            <a:r>
              <a:rPr lang="es-EC" dirty="0" smtClean="0"/>
              <a:t>6.2 IMPLEMENTACION DEL CENTRO DE FORMACION DE CUIDADORES  COMO POLITICA PUBLICA DEL GAD AMBATO.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85094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RESPONSABILIDADES COMPARTIDAS.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C" dirty="0" smtClean="0"/>
              <a:t>CCPDA  </a:t>
            </a:r>
          </a:p>
          <a:p>
            <a:r>
              <a:rPr lang="es-EC" dirty="0" smtClean="0"/>
              <a:t>1.1 RECTORIA METODOLOGICA </a:t>
            </a:r>
          </a:p>
          <a:p>
            <a:r>
              <a:rPr lang="es-EC" dirty="0" smtClean="0"/>
              <a:t>1.2 GESTION DE RECURSOS</a:t>
            </a:r>
          </a:p>
          <a:p>
            <a:r>
              <a:rPr lang="es-EC" dirty="0" smtClean="0"/>
              <a:t>1.3 SELECCIÓN DE BENEFICIARIOS</a:t>
            </a:r>
          </a:p>
          <a:p>
            <a:r>
              <a:rPr lang="es-EC" dirty="0" smtClean="0"/>
              <a:t>FAC </a:t>
            </a:r>
          </a:p>
          <a:p>
            <a:r>
              <a:rPr lang="es-EC" dirty="0" smtClean="0"/>
              <a:t>1.1 EQUIPO MULTIDICIPLINARIO</a:t>
            </a:r>
          </a:p>
          <a:p>
            <a:r>
              <a:rPr lang="es-EC" dirty="0" smtClean="0"/>
              <a:t>1.2  CONSTRUCCION DE LA PROPUESTA</a:t>
            </a:r>
          </a:p>
          <a:p>
            <a:r>
              <a:rPr lang="es-EC" dirty="0" smtClean="0"/>
              <a:t>1.3 INFRAESTRUCTURA.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100573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INVERSION SOCIAL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EJERCICIO DEL DERECHO</a:t>
            </a:r>
          </a:p>
          <a:p>
            <a:r>
              <a:rPr lang="es-EC" dirty="0" smtClean="0"/>
              <a:t>PARTICIPACION SOCIAL </a:t>
            </a:r>
          </a:p>
          <a:p>
            <a:r>
              <a:rPr lang="es-EC" dirty="0" smtClean="0"/>
              <a:t>EFICIENCIA Y AHORRO AL CONJUNTO DEL GASTO PUBLICO.</a:t>
            </a:r>
          </a:p>
          <a:p>
            <a:r>
              <a:rPr lang="es-EC" dirty="0" smtClean="0"/>
              <a:t>SATISFACCION DE LA POBLACION.</a:t>
            </a:r>
          </a:p>
          <a:p>
            <a:endParaRPr lang="es-EC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320703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GRACIAS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C" dirty="0" smtClean="0"/>
          </a:p>
          <a:p>
            <a:endParaRPr lang="es-EC" dirty="0"/>
          </a:p>
          <a:p>
            <a:endParaRPr lang="es-EC" dirty="0" smtClean="0"/>
          </a:p>
          <a:p>
            <a:endParaRPr lang="es-EC" dirty="0"/>
          </a:p>
          <a:p>
            <a:endParaRPr lang="es-EC" dirty="0" smtClean="0"/>
          </a:p>
          <a:p>
            <a:pPr marL="0" indent="0" algn="ctr">
              <a:buNone/>
            </a:pPr>
            <a:r>
              <a:rPr lang="es-EC" dirty="0" smtClean="0"/>
              <a:t>25 AÑOS POR LA SALUD Y LA VIDA </a:t>
            </a:r>
          </a:p>
          <a:p>
            <a:pPr marL="0" indent="0">
              <a:buNone/>
            </a:pPr>
            <a:endParaRPr lang="es-EC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1489"/>
            <a:ext cx="6192688" cy="2522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2535864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224</Words>
  <Application>Microsoft Office PowerPoint</Application>
  <PresentationFormat>Presentación en pantalla (4:3)</PresentationFormat>
  <Paragraphs>49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Solsticio</vt:lpstr>
      <vt:lpstr> CONVENIO CCPDA – FAC 2019 </vt:lpstr>
      <vt:lpstr>JUSTIFICACION</vt:lpstr>
      <vt:lpstr>SITUACION EN TUNGURAHUA </vt:lpstr>
      <vt:lpstr>POLITICA PUBLICA.</vt:lpstr>
      <vt:lpstr>ALIANZA CCPDA – FAC.</vt:lpstr>
      <vt:lpstr>CENTRO DE FORMACION DE CUIDADORES. </vt:lpstr>
      <vt:lpstr>RESPONSABILIDADES COMPARTIDAS.</vt:lpstr>
      <vt:lpstr>INVERSION SOCIAL</vt:lpstr>
      <vt:lpstr>GRACIAS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CONVENIO CCPDA – FAC 2019</dc:title>
  <dc:creator>CARLOS</dc:creator>
  <cp:lastModifiedBy>setecnico03</cp:lastModifiedBy>
  <cp:revision>4</cp:revision>
  <dcterms:created xsi:type="dcterms:W3CDTF">2019-09-18T15:14:47Z</dcterms:created>
  <dcterms:modified xsi:type="dcterms:W3CDTF">2019-09-18T18:07:44Z</dcterms:modified>
</cp:coreProperties>
</file>